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71" r:id="rId6"/>
    <p:sldId id="274" r:id="rId7"/>
    <p:sldId id="272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4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&#1053;&#1072;&#1076;&#1077;&#1078;&#1076;&#1072;\Desktop\&#1051;&#1077;&#1073;&#1077;&#1076;&#1077;&#1074;&#1072;%20&#1053;.&#1044;%20&#1050;&#1086;&#1085;&#1082;&#1091;&#1088;&#1089;\&#1082;&#1072;&#1088;&#1090;&#1080;&#1085;&#1082;&#1080;%20&#1076;&#1083;&#1103;%20&#1087;&#1088;&#1077;&#1079;&#1077;&#1085;&#1090;&#1072;&#1094;&#1080;&#1080;\04432.mp3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audio" Target="file:///C:\Users\&#1053;&#1072;&#1076;&#1077;&#1078;&#1076;&#1072;\Desktop\&#1082;&#1072;&#1088;&#1090;&#1080;&#1085;&#1082;&#1080;%20&#1076;&#1083;&#1103;%20&#1087;&#1088;&#1077;&#1079;&#1077;&#1085;&#1090;&#1072;&#1094;&#1080;&#1080;\04432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9" y="714356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МБДОУ «</a:t>
            </a:r>
            <a:r>
              <a:rPr lang="ru-RU" sz="2400" b="1" dirty="0" err="1" smtClean="0">
                <a:solidFill>
                  <a:srgbClr val="FF0000"/>
                </a:solidFill>
              </a:rPr>
              <a:t>Старобачатский</a:t>
            </a:r>
            <a:r>
              <a:rPr lang="ru-RU" sz="2400" b="1" dirty="0" smtClean="0">
                <a:solidFill>
                  <a:srgbClr val="FF0000"/>
                </a:solidFill>
              </a:rPr>
              <a:t> детский сад </a:t>
            </a:r>
            <a:r>
              <a:rPr lang="ru-RU" sz="2400" b="1" dirty="0" err="1" smtClean="0">
                <a:solidFill>
                  <a:srgbClr val="FF0000"/>
                </a:solidFill>
              </a:rPr>
              <a:t>общеразвивающего</a:t>
            </a:r>
            <a:r>
              <a:rPr lang="ru-RU" sz="2400" b="1" dirty="0" smtClean="0">
                <a:solidFill>
                  <a:srgbClr val="FF0000"/>
                </a:solidFill>
              </a:rPr>
              <a:t> вида»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2857496"/>
            <a:ext cx="2814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1" y="4357694"/>
            <a:ext cx="242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 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Лебедева Н.Д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57214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 </a:t>
            </a:r>
            <a:r>
              <a:rPr lang="ru-RU" sz="2000" b="1" dirty="0" err="1" smtClean="0">
                <a:solidFill>
                  <a:srgbClr val="FF0000"/>
                </a:solidFill>
              </a:rPr>
              <a:t>Старобачаты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2019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стрекоз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714356"/>
            <a:ext cx="3143272" cy="25717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4" name="Рисунок 3" descr="стрекоз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429000"/>
            <a:ext cx="3143272" cy="25717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5" name="Рисунок 4" descr="стрекоз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642918"/>
            <a:ext cx="3143272" cy="25717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7" name="Рисунок 6" descr="стрекоз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3143248"/>
            <a:ext cx="3143272" cy="25717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Надежда\Desktop\картинки для презентации\IKS4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8"/>
            <a:ext cx="3333750" cy="1733550"/>
          </a:xfrm>
          <a:prstGeom prst="rect">
            <a:avLst/>
          </a:prstGeom>
          <a:noFill/>
        </p:spPr>
      </p:pic>
      <p:pic>
        <p:nvPicPr>
          <p:cNvPr id="4" name="Picture 2" descr="C:\Users\Надежда\Desktop\картинки для презентации\IKS4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000372"/>
            <a:ext cx="3333750" cy="1733550"/>
          </a:xfrm>
          <a:prstGeom prst="rect">
            <a:avLst/>
          </a:prstGeom>
          <a:noFill/>
        </p:spPr>
      </p:pic>
      <p:pic>
        <p:nvPicPr>
          <p:cNvPr id="5" name="Picture 2" descr="C:\Users\Надежда\Desktop\картинки для презентации\IKS4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124450"/>
            <a:ext cx="3333750" cy="1733550"/>
          </a:xfrm>
          <a:prstGeom prst="rect">
            <a:avLst/>
          </a:prstGeom>
          <a:noFill/>
        </p:spPr>
      </p:pic>
      <p:pic>
        <p:nvPicPr>
          <p:cNvPr id="6" name="Picture 2" descr="C:\Users\Надежда\Desktop\картинки для презентации\IKS4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143380"/>
            <a:ext cx="333375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vincentmaury.files.wordpress.com/2015/09/grasshopper_walk1.gif?w=48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357430"/>
            <a:ext cx="2071702" cy="2500330"/>
          </a:xfrm>
          <a:prstGeom prst="rect">
            <a:avLst/>
          </a:prstGeom>
          <a:noFill/>
        </p:spPr>
      </p:pic>
      <p:pic>
        <p:nvPicPr>
          <p:cNvPr id="4" name="Picture 2" descr="https://vincentmaury.files.wordpress.com/2015/09/grasshopper_walk1.gif?w=48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357670"/>
            <a:ext cx="2643206" cy="2500330"/>
          </a:xfrm>
          <a:prstGeom prst="rect">
            <a:avLst/>
          </a:prstGeom>
          <a:noFill/>
        </p:spPr>
      </p:pic>
      <p:pic>
        <p:nvPicPr>
          <p:cNvPr id="5" name="Picture 2" descr="https://vincentmaury.files.wordpress.com/2015/09/grasshopper_walk1.gif?w=48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357670"/>
            <a:ext cx="2071702" cy="2500330"/>
          </a:xfrm>
          <a:prstGeom prst="rect">
            <a:avLst/>
          </a:prstGeom>
          <a:noFill/>
        </p:spPr>
      </p:pic>
      <p:pic>
        <p:nvPicPr>
          <p:cNvPr id="6" name="Picture 2" descr="https://vincentmaury.files.wordpress.com/2015/09/grasshopper_walk1.gif?w=48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428868"/>
            <a:ext cx="2071702" cy="2500330"/>
          </a:xfrm>
          <a:prstGeom prst="rect">
            <a:avLst/>
          </a:prstGeom>
          <a:noFill/>
        </p:spPr>
      </p:pic>
      <p:pic>
        <p:nvPicPr>
          <p:cNvPr id="7" name="Picture 2" descr="https://vincentmaury.files.wordpress.com/2015/09/grasshopper_walk1.gif?w=48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429000"/>
            <a:ext cx="207170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жук носорог 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1" t="6230" r="6534" b="43933"/>
          <a:stretch>
            <a:fillRect/>
          </a:stretch>
        </p:blipFill>
        <p:spPr>
          <a:xfrm>
            <a:off x="6357950" y="3857628"/>
            <a:ext cx="2286016" cy="1714512"/>
          </a:xfrm>
          <a:prstGeom prst="rect">
            <a:avLst/>
          </a:prstGeom>
        </p:spPr>
      </p:pic>
      <p:pic>
        <p:nvPicPr>
          <p:cNvPr id="5" name="Рисунок 4" descr="жук носорог 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1" t="6230" r="6534" b="43933"/>
          <a:stretch>
            <a:fillRect/>
          </a:stretch>
        </p:blipFill>
        <p:spPr>
          <a:xfrm>
            <a:off x="3929058" y="4643446"/>
            <a:ext cx="2286016" cy="1714512"/>
          </a:xfrm>
          <a:prstGeom prst="rect">
            <a:avLst/>
          </a:prstGeom>
        </p:spPr>
      </p:pic>
      <p:pic>
        <p:nvPicPr>
          <p:cNvPr id="6" name="Рисунок 5" descr="жук носорог 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1" t="6230" r="6534" b="43933"/>
          <a:stretch>
            <a:fillRect/>
          </a:stretch>
        </p:blipFill>
        <p:spPr>
          <a:xfrm>
            <a:off x="3286116" y="2857496"/>
            <a:ext cx="2286016" cy="1714512"/>
          </a:xfrm>
          <a:prstGeom prst="rect">
            <a:avLst/>
          </a:prstGeom>
        </p:spPr>
      </p:pic>
      <p:pic>
        <p:nvPicPr>
          <p:cNvPr id="8" name="Рисунок 7" descr="жук носорог 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1" t="6230" r="6534" b="43933"/>
          <a:stretch>
            <a:fillRect/>
          </a:stretch>
        </p:blipFill>
        <p:spPr>
          <a:xfrm>
            <a:off x="857224" y="4857760"/>
            <a:ext cx="2286016" cy="1714512"/>
          </a:xfrm>
          <a:prstGeom prst="rect">
            <a:avLst/>
          </a:prstGeom>
        </p:spPr>
      </p:pic>
      <p:pic>
        <p:nvPicPr>
          <p:cNvPr id="9" name="Рисунок 8" descr="жук носорог 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1" t="6230" r="6534" b="43933"/>
          <a:stretch>
            <a:fillRect/>
          </a:stretch>
        </p:blipFill>
        <p:spPr>
          <a:xfrm>
            <a:off x="500034" y="3143248"/>
            <a:ext cx="228601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https://otvet.imgsmail.ru/download/58edeb1f98f91e7b4c4c5c30fc92a218_i-130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571612"/>
            <a:ext cx="1905000" cy="1905000"/>
          </a:xfrm>
          <a:prstGeom prst="rect">
            <a:avLst/>
          </a:prstGeom>
          <a:noFill/>
        </p:spPr>
      </p:pic>
      <p:pic>
        <p:nvPicPr>
          <p:cNvPr id="12" name="Picture 4" descr="https://otvet.imgsmail.ru/download/58edeb1f98f91e7b4c4c5c30fc92a218_i-130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642918"/>
            <a:ext cx="1905000" cy="1905000"/>
          </a:xfrm>
          <a:prstGeom prst="rect">
            <a:avLst/>
          </a:prstGeom>
          <a:noFill/>
        </p:spPr>
      </p:pic>
      <p:pic>
        <p:nvPicPr>
          <p:cNvPr id="13" name="Picture 4" descr="https://otvet.imgsmail.ru/download/58edeb1f98f91e7b4c4c5c30fc92a218_i-130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28604"/>
            <a:ext cx="1905000" cy="1905000"/>
          </a:xfrm>
          <a:prstGeom prst="rect">
            <a:avLst/>
          </a:prstGeom>
          <a:noFill/>
        </p:spPr>
      </p:pic>
      <p:pic>
        <p:nvPicPr>
          <p:cNvPr id="14" name="Picture 4" descr="https://otvet.imgsmail.ru/download/58edeb1f98f91e7b4c4c5c30fc92a218_i-130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357562"/>
            <a:ext cx="1905000" cy="1905000"/>
          </a:xfrm>
          <a:prstGeom prst="rect">
            <a:avLst/>
          </a:prstGeom>
          <a:noFill/>
        </p:spPr>
      </p:pic>
      <p:pic>
        <p:nvPicPr>
          <p:cNvPr id="15" name="Picture 4" descr="https://otvet.imgsmail.ru/download/58edeb1f98f91e7b4c4c5c30fc92a218_i-130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14324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https://s-be.ru/upload/iblock/734/7343b7a851c60f64280618a46c6edf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5357850" cy="4071966"/>
          </a:xfrm>
          <a:prstGeom prst="rect">
            <a:avLst/>
          </a:prstGeom>
          <a:noFill/>
        </p:spPr>
      </p:pic>
      <p:pic>
        <p:nvPicPr>
          <p:cNvPr id="8197" name="Picture 5" descr="C:\Users\Надежда\Desktop\картинки для презентации\1373213523_babochki28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928802"/>
            <a:ext cx="164307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55042E-7 C 0.12136 0.03931 0.24288 0.07863 0.25243 0.14547 C 0.26198 0.2123 0.09566 0.35291 0.05695 0.40171 C 0.01823 0.45051 0.0191 0.44449 0.02014 0.43871 " pathEditMode="relative" ptsTypes="aaaA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0601 L 0.38386 1.988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6 0.00439 L -0.35086 0.004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1000108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2071678"/>
            <a:ext cx="7786742" cy="142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Коррекционно-образовательные задачи:</a:t>
            </a:r>
            <a:r>
              <a:rPr lang="ru-RU" dirty="0" smtClean="0">
                <a:solidFill>
                  <a:srgbClr val="FF0000"/>
                </a:solidFill>
              </a:rPr>
              <a:t> Расширить, уточнить, актуализировать словарь по теме «Насекомые». Совершенствовать грамматический строй речи (употребление существительных  в форме родительного падежа,  преобразование имён  существительных из единственного числа во множественное,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rgbClr val="FF0000"/>
                </a:solidFill>
              </a:rPr>
              <a:t>точнить обобщающее понятие).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3714752"/>
            <a:ext cx="778674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Коррекционно</a:t>
            </a:r>
            <a:r>
              <a:rPr lang="ru-RU" b="1" dirty="0" smtClean="0">
                <a:solidFill>
                  <a:srgbClr val="FF0000"/>
                </a:solidFill>
              </a:rPr>
              <a:t> – развивающие задачи: </a:t>
            </a:r>
            <a:r>
              <a:rPr lang="ru-RU" dirty="0" smtClean="0">
                <a:solidFill>
                  <a:srgbClr val="FF0000"/>
                </a:solidFill>
              </a:rPr>
              <a:t>Развивать связную речь, мышление, зрительное внимание и восприятие, </a:t>
            </a:r>
            <a:r>
              <a:rPr lang="ru-RU" dirty="0" err="1" smtClean="0">
                <a:solidFill>
                  <a:srgbClr val="FF0000"/>
                </a:solidFill>
              </a:rPr>
              <a:t>фонематичские</a:t>
            </a:r>
            <a:r>
              <a:rPr lang="ru-RU" dirty="0" smtClean="0">
                <a:solidFill>
                  <a:srgbClr val="FF0000"/>
                </a:solidFill>
              </a:rPr>
              <a:t> представления.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4929198"/>
            <a:ext cx="771530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Воспитательные задачи</a:t>
            </a:r>
            <a:r>
              <a:rPr lang="ru-RU" dirty="0" smtClean="0">
                <a:solidFill>
                  <a:srgbClr val="FF0000"/>
                </a:solidFill>
              </a:rPr>
              <a:t>: Воспитывать бережное отношение к природе.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428604"/>
            <a:ext cx="7715304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Формирование навыка словоизменения (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разование множественного числа существительных и родительного падежа существительных множественного числа).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www.beesona.ru/upload/544/b37e8326d97f88dddb4502acf76225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0"/>
            <a:ext cx="8572560" cy="6215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5"/>
          <a:srcRect r="203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s7.hostingkartinok.com/uploads/images/2014/10/fdc3df0523701404cfa61e524e4e047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642918"/>
            <a:ext cx="6500858" cy="5643602"/>
          </a:xfrm>
          <a:prstGeom prst="rect">
            <a:avLst/>
          </a:prstGeom>
          <a:noFill/>
        </p:spPr>
      </p:pic>
      <p:pic>
        <p:nvPicPr>
          <p:cNvPr id="4" name="0443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214414" y="557214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7786710" y="5429264"/>
            <a:ext cx="304800" cy="304800"/>
          </a:xfrm>
          <a:prstGeom prst="rect">
            <a:avLst/>
          </a:prstGeom>
        </p:spPr>
      </p:pic>
      <p:pic>
        <p:nvPicPr>
          <p:cNvPr id="6" name="0443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857224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3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 r="9375" b="17708"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pic>
        <p:nvPicPr>
          <p:cNvPr id="4" name="Рисунок 3" descr="жук носорог 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1" t="6230" r="6534" b="43933"/>
          <a:stretch>
            <a:fillRect/>
          </a:stretch>
        </p:blipFill>
        <p:spPr>
          <a:xfrm>
            <a:off x="6510350" y="5081598"/>
            <a:ext cx="2286016" cy="1714512"/>
          </a:xfrm>
          <a:prstGeom prst="rect">
            <a:avLst/>
          </a:prstGeom>
        </p:spPr>
      </p:pic>
      <p:pic>
        <p:nvPicPr>
          <p:cNvPr id="5" name="Рисунок 4" descr="божья коров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929198"/>
            <a:ext cx="2232573" cy="1731053"/>
          </a:xfrm>
          <a:prstGeom prst="rect">
            <a:avLst/>
          </a:prstGeom>
        </p:spPr>
      </p:pic>
      <p:pic>
        <p:nvPicPr>
          <p:cNvPr id="6" name="Picture 7" descr="C:\Users\Надежда\Desktop\картинки для презентации\муха 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857736"/>
            <a:ext cx="2643174" cy="2000264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honeybee-42907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61" y="357166"/>
            <a:ext cx="2422439" cy="1529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кузнечик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3071810"/>
            <a:ext cx="1551284" cy="1328463"/>
          </a:xfrm>
          <a:prstGeom prst="rect">
            <a:avLst/>
          </a:prstGeom>
        </p:spPr>
      </p:pic>
      <p:pic>
        <p:nvPicPr>
          <p:cNvPr id="9" name="Picture 4" descr="https://cdn.orkin.com/images/flies/sand-fly-illustration_1984x172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571744"/>
            <a:ext cx="2428892" cy="2214578"/>
          </a:xfrm>
          <a:prstGeom prst="rect">
            <a:avLst/>
          </a:prstGeom>
          <a:noFill/>
        </p:spPr>
      </p:pic>
      <p:pic>
        <p:nvPicPr>
          <p:cNvPr id="10" name="Picture 6" descr="C:\Users\Надежда\Desktop\картинки для презентации\муравей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428868"/>
            <a:ext cx="2500298" cy="2143140"/>
          </a:xfrm>
          <a:prstGeom prst="rect">
            <a:avLst/>
          </a:prstGeom>
          <a:noFill/>
        </p:spPr>
      </p:pic>
      <p:pic>
        <p:nvPicPr>
          <p:cNvPr id="11" name="Picture 2" descr="https://zabavnik.club/wp-content/uploads/Kartinka_na_prozrachnom_fone_Babochka_20_0100160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285728"/>
            <a:ext cx="1714512" cy="2000264"/>
          </a:xfrm>
          <a:prstGeom prst="rect">
            <a:avLst/>
          </a:prstGeom>
          <a:noFill/>
        </p:spPr>
      </p:pic>
      <p:pic>
        <p:nvPicPr>
          <p:cNvPr id="12" name="Рисунок 11" descr="стрекоза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285728"/>
            <a:ext cx="3143272" cy="25717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Надежда\Desktop\картинки для презентации\nyamu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1500198" cy="1714512"/>
          </a:xfrm>
          <a:prstGeom prst="rect">
            <a:avLst/>
          </a:prstGeom>
          <a:noFill/>
        </p:spPr>
      </p:pic>
      <p:pic>
        <p:nvPicPr>
          <p:cNvPr id="9" name="Picture 2" descr="C:\Users\Надежда\Desktop\картинки для презентации\nyamu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928670"/>
            <a:ext cx="1500198" cy="1714512"/>
          </a:xfrm>
          <a:prstGeom prst="rect">
            <a:avLst/>
          </a:prstGeom>
          <a:noFill/>
        </p:spPr>
      </p:pic>
      <p:pic>
        <p:nvPicPr>
          <p:cNvPr id="10" name="Picture 2" descr="C:\Users\Надежда\Desktop\картинки для презентации\nyamu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357298"/>
            <a:ext cx="1500198" cy="1714512"/>
          </a:xfrm>
          <a:prstGeom prst="rect">
            <a:avLst/>
          </a:prstGeom>
          <a:noFill/>
        </p:spPr>
      </p:pic>
      <p:pic>
        <p:nvPicPr>
          <p:cNvPr id="11" name="Picture 2" descr="C:\Users\Надежда\Desktop\картинки для презентации\nyamu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928934"/>
            <a:ext cx="1500198" cy="1714512"/>
          </a:xfrm>
          <a:prstGeom prst="rect">
            <a:avLst/>
          </a:prstGeom>
          <a:noFill/>
        </p:spPr>
      </p:pic>
      <p:pic>
        <p:nvPicPr>
          <p:cNvPr id="12" name="Picture 2" descr="C:\Users\Надежда\Desktop\картинки для презентации\nyamu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429000"/>
            <a:ext cx="150019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Надежда\Desktop\картинки для презентации\1373213523_babochki28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2643206" cy="2500330"/>
          </a:xfrm>
          <a:prstGeom prst="rect">
            <a:avLst/>
          </a:prstGeom>
          <a:noFill/>
        </p:spPr>
      </p:pic>
      <p:pic>
        <p:nvPicPr>
          <p:cNvPr id="5" name="Picture 2" descr="C:\Users\Надежда\Desktop\картинки для презентации\1373213523_babochki28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43248"/>
            <a:ext cx="2643206" cy="2500330"/>
          </a:xfrm>
          <a:prstGeom prst="rect">
            <a:avLst/>
          </a:prstGeom>
          <a:noFill/>
        </p:spPr>
      </p:pic>
      <p:pic>
        <p:nvPicPr>
          <p:cNvPr id="6" name="Picture 2" descr="C:\Users\Надежда\Desktop\картинки для презентации\1373213523_babochki28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14422"/>
            <a:ext cx="2643206" cy="2500330"/>
          </a:xfrm>
          <a:prstGeom prst="rect">
            <a:avLst/>
          </a:prstGeom>
          <a:noFill/>
        </p:spPr>
      </p:pic>
      <p:pic>
        <p:nvPicPr>
          <p:cNvPr id="8" name="Picture 2" descr="C:\Users\Надежда\Desktop\картинки для презентации\1373213523_babochki28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00438"/>
            <a:ext cx="2643206" cy="2500330"/>
          </a:xfrm>
          <a:prstGeom prst="rect">
            <a:avLst/>
          </a:prstGeom>
          <a:noFill/>
        </p:spPr>
      </p:pic>
      <p:pic>
        <p:nvPicPr>
          <p:cNvPr id="9" name="Picture 2" descr="C:\Users\Надежда\Desktop\картинки для презентации\1373213523_babochki28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264320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Надежда\Desktop\картинки для презентации\21813416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71810"/>
            <a:ext cx="2381250" cy="2381250"/>
          </a:xfrm>
          <a:prstGeom prst="rect">
            <a:avLst/>
          </a:prstGeom>
          <a:noFill/>
        </p:spPr>
      </p:pic>
      <p:pic>
        <p:nvPicPr>
          <p:cNvPr id="4" name="Picture 2" descr="C:\Users\Надежда\Desktop\картинки для презентации\21813416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429000"/>
            <a:ext cx="2381250" cy="2381250"/>
          </a:xfrm>
          <a:prstGeom prst="rect">
            <a:avLst/>
          </a:prstGeom>
          <a:noFill/>
        </p:spPr>
      </p:pic>
      <p:pic>
        <p:nvPicPr>
          <p:cNvPr id="5" name="Picture 2" descr="C:\Users\Надежда\Desktop\картинки для презентации\21813416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14818"/>
            <a:ext cx="2381250" cy="2381250"/>
          </a:xfrm>
          <a:prstGeom prst="rect">
            <a:avLst/>
          </a:prstGeom>
          <a:noFill/>
        </p:spPr>
      </p:pic>
      <p:pic>
        <p:nvPicPr>
          <p:cNvPr id="6" name="Picture 2" descr="C:\Users\Надежда\Desktop\картинки для презентации\21813416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476750"/>
            <a:ext cx="2381250" cy="2381250"/>
          </a:xfrm>
          <a:prstGeom prst="rect">
            <a:avLst/>
          </a:prstGeom>
          <a:noFill/>
        </p:spPr>
      </p:pic>
      <p:pic>
        <p:nvPicPr>
          <p:cNvPr id="8" name="Picture 2" descr="C:\Users\Надежда\Desktop\картинки для презентации\21813416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6/08/01/194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8009" r="5000" b="40669"/>
          <a:stretch>
            <a:fillRect/>
          </a:stretch>
        </p:blipFill>
        <p:spPr bwMode="auto">
          <a:xfrm>
            <a:off x="785786" y="571480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8009" r="5000" b="40669"/>
          <a:stretch>
            <a:fillRect/>
          </a:stretch>
        </p:blipFill>
        <p:spPr bwMode="auto">
          <a:xfrm>
            <a:off x="3428992" y="1000108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8009" r="5000" b="40669"/>
          <a:stretch>
            <a:fillRect/>
          </a:stretch>
        </p:blipFill>
        <p:spPr bwMode="auto">
          <a:xfrm>
            <a:off x="785786" y="3643314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8009" r="5000" b="40669"/>
          <a:stretch>
            <a:fillRect/>
          </a:stretch>
        </p:blipFill>
        <p:spPr bwMode="auto">
          <a:xfrm>
            <a:off x="6072198" y="1714488"/>
            <a:ext cx="25003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8009" r="5000" b="40669"/>
          <a:stretch>
            <a:fillRect/>
          </a:stretch>
        </p:blipFill>
        <p:spPr bwMode="auto">
          <a:xfrm>
            <a:off x="3929058" y="4000504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107</Words>
  <PresentationFormat>Экран (4:3)</PresentationFormat>
  <Paragraphs>12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51</cp:revision>
  <dcterms:created xsi:type="dcterms:W3CDTF">2019-04-26T03:45:01Z</dcterms:created>
  <dcterms:modified xsi:type="dcterms:W3CDTF">2019-05-12T15:26:30Z</dcterms:modified>
</cp:coreProperties>
</file>